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8168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839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426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8068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8152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9170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6653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772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45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07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3279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C6643-1A00-4607-88AC-B47D0FA17F57}" type="datetimeFigureOut">
              <a:rPr lang="sv-SE" smtClean="0"/>
              <a:t>2011-01-08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5EAA2-08C3-44CD-8AD8-672C047DC81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590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3/36/Vincent_van_Gogh_-_Valley_with_Ploughman_Seen_from_Above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a/ae/WLANL_-_MicheleLovesArt_-_Van_Gogh_Museum_-_The_yellow_house_%28%27The_street%27%29%2C_1888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0/0c/Vincent_Van_Gogh_0010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8/8a/Van_Gogh_-_La_Mousm%C3%A9_im_Lehnstuhl.jpe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f/f8/Vincent_Willem_van_Gogh_110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0/09/Van_Gogh_-_Terrasse_des_Caf%C3%A9s_an_der_Place_du_Forum_in_Arles_am_Abend1.jpe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d/dd/Van_Gogh_Self-Portrait_with_Grey_Felt_Hat_1886-87_Rijksmuse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605" y="908720"/>
            <a:ext cx="4409078" cy="540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ruta 3"/>
          <p:cNvSpPr txBox="1"/>
          <p:nvPr/>
        </p:nvSpPr>
        <p:spPr>
          <a:xfrm>
            <a:off x="2538753" y="200834"/>
            <a:ext cx="38847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000" dirty="0" smtClean="0"/>
              <a:t>Vincent Van Gogh</a:t>
            </a:r>
            <a:endParaRPr lang="sv-SE" sz="4000" dirty="0"/>
          </a:p>
        </p:txBody>
      </p:sp>
      <p:sp>
        <p:nvSpPr>
          <p:cNvPr id="5" name="textruta 4"/>
          <p:cNvSpPr txBox="1"/>
          <p:nvPr/>
        </p:nvSpPr>
        <p:spPr>
          <a:xfrm>
            <a:off x="2905713" y="6314370"/>
            <a:ext cx="3023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Van Gogh, Självporträtt (1887)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11747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File:Vincent van Gogh - Valley with Ploughman Seen from Abov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7537"/>
            <a:ext cx="736113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ruta 3"/>
          <p:cNvSpPr txBox="1"/>
          <p:nvPr/>
        </p:nvSpPr>
        <p:spPr>
          <a:xfrm>
            <a:off x="1604473" y="6268670"/>
            <a:ext cx="580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Van Gogh, Dal med man som plogar sedd ovanifrån – sid 52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75558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WLANL - MicheleLovesArt - Van Gogh Museum - The yellow house ('The street'), 188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7"/>
            <a:ext cx="7272808" cy="601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2113186" y="6363389"/>
            <a:ext cx="4989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Van Gogh, Det gula huset (1888) – sid 61 och sid 66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0721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Vincent Van Gogh 001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0646"/>
            <a:ext cx="4630530" cy="601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2881517" y="6313002"/>
            <a:ext cx="3402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Van Gogh, Solrosor (1888) – sid 63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5570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Van Gogh - La Mousmé im Lehnstuhl.jpe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7" y="260646"/>
            <a:ext cx="4563269" cy="604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ktangel 1"/>
          <p:cNvSpPr/>
          <p:nvPr/>
        </p:nvSpPr>
        <p:spPr>
          <a:xfrm>
            <a:off x="2312987" y="6333313"/>
            <a:ext cx="4565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Van Gogh, </a:t>
            </a:r>
            <a:r>
              <a:rPr lang="en-US" dirty="0" err="1" smtClean="0"/>
              <a:t>Porträtt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en </a:t>
            </a:r>
            <a:r>
              <a:rPr lang="en-US" dirty="0" err="1" smtClean="0"/>
              <a:t>kvinna</a:t>
            </a:r>
            <a:r>
              <a:rPr lang="en-US" dirty="0" smtClean="0"/>
              <a:t> (1888) – </a:t>
            </a:r>
            <a:r>
              <a:rPr lang="en-US" dirty="0" err="1" smtClean="0"/>
              <a:t>sid</a:t>
            </a:r>
            <a:r>
              <a:rPr lang="en-US" dirty="0" smtClean="0"/>
              <a:t> 66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2040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Vincent Willem van Gogh 11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598471" cy="609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2092454" y="6453336"/>
            <a:ext cx="4805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Van Gogh, Självporträtt i halmhatt (1888) – sid 66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72330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le:Van Gogh - Terrasse des Cafés an der Place du Forum in Arles am Abend1.jpe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0648"/>
            <a:ext cx="4608512" cy="605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2880158" y="6328082"/>
            <a:ext cx="3383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Van Gogh,  Ett café (1888) – sid 66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5421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84</Words>
  <Application>Microsoft Office PowerPoint</Application>
  <PresentationFormat>Bildspel på skärmen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8" baseType="lpstr"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Växjö kommun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Rebecca Borg</dc:creator>
  <cp:lastModifiedBy>Rebecca Borg</cp:lastModifiedBy>
  <cp:revision>4</cp:revision>
  <dcterms:created xsi:type="dcterms:W3CDTF">2011-01-08T13:54:44Z</dcterms:created>
  <dcterms:modified xsi:type="dcterms:W3CDTF">2011-01-08T14:52:37Z</dcterms:modified>
</cp:coreProperties>
</file>